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65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432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435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985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88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313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96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930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10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35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293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78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D6B20-64E8-4F88-9397-0AF7B94D1B5E}" type="datetimeFigureOut">
              <a:rPr lang="nl-NL" smtClean="0"/>
              <a:t>19-1-2016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06544-D829-457E-93C8-E5BAE4149D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80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Project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5895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</a:t>
            </a:r>
            <a:r>
              <a:rPr lang="nl-NL" dirty="0" smtClean="0"/>
              <a:t>4 </a:t>
            </a:r>
            <a:r>
              <a:rPr lang="nl-NL" dirty="0" smtClean="0"/>
              <a:t>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Wat heb je geleerd ?</a:t>
            </a:r>
          </a:p>
          <a:p>
            <a:r>
              <a:rPr lang="nl-NL" dirty="0" smtClean="0"/>
              <a:t>Wat heeft je verbaasd ?</a:t>
            </a:r>
          </a:p>
          <a:p>
            <a:r>
              <a:rPr lang="nl-NL" dirty="0" smtClean="0"/>
              <a:t>Wat heb je anders geleerd ?</a:t>
            </a:r>
          </a:p>
          <a:p>
            <a:r>
              <a:rPr lang="nl-NL" dirty="0" smtClean="0"/>
              <a:t>Wat heb je anders gedaan om toch voor elkaar te krijgen dat de opdracht af is ?</a:t>
            </a:r>
          </a:p>
          <a:p>
            <a:r>
              <a:rPr lang="nl-NL" dirty="0" smtClean="0"/>
              <a:t>Wat heb je aan andere teamleden geleerd ?</a:t>
            </a:r>
          </a:p>
          <a:p>
            <a:r>
              <a:rPr lang="nl-NL" dirty="0" smtClean="0"/>
              <a:t>Wat heb je van de andere teamleden geleerd ?</a:t>
            </a:r>
          </a:p>
          <a:p>
            <a:r>
              <a:rPr lang="nl-NL" dirty="0" smtClean="0"/>
              <a:t>Plezierig als team gewerkt en houdt iedereen zich aan de afspraken ?</a:t>
            </a:r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r>
              <a:rPr lang="nl-NL" sz="2000" b="1" dirty="0" smtClean="0"/>
              <a:t>Na afronding opdracht/ leerdoel… neem de resultaten van de feedback mee naar de uitvoering van de volgende opdracht/ leerdoel !</a:t>
            </a:r>
            <a:endParaRPr lang="nl-NL" sz="2000" b="1" dirty="0"/>
          </a:p>
        </p:txBody>
      </p:sp>
    </p:spTree>
    <p:extLst>
      <p:ext uri="{BB962C8B-B14F-4D97-AF65-F5344CB8AC3E}">
        <p14:creationId xmlns:p14="http://schemas.microsoft.com/office/powerpoint/2010/main" val="3750512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Projectleider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Iedere 4 weken is een student uit de projectgroep de projectleider (Deze rol circuleert tijdens het project)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Taken:</a:t>
            </a:r>
          </a:p>
          <a:p>
            <a:r>
              <a:rPr lang="nl-NL" dirty="0" smtClean="0"/>
              <a:t> Leiden Start up (geeft alle studenten het woord).</a:t>
            </a:r>
          </a:p>
          <a:p>
            <a:r>
              <a:rPr lang="nl-NL" dirty="0" smtClean="0"/>
              <a:t>Bespreken vragen Feedback na afronding opdrachten/ leerdoelen. Uitkomsten middels post </a:t>
            </a:r>
            <a:r>
              <a:rPr lang="nl-NL" dirty="0" err="1" smtClean="0"/>
              <a:t>it</a:t>
            </a:r>
            <a:r>
              <a:rPr lang="nl-NL" dirty="0" smtClean="0"/>
              <a:t> op logboek plakken.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4936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Rol docent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Eindverantwoordelijk vaststellen leerdoelen en opdrachten.</a:t>
            </a:r>
          </a:p>
          <a:p>
            <a:pPr marL="0" indent="0">
              <a:buNone/>
            </a:pPr>
            <a:r>
              <a:rPr lang="nl-NL" dirty="0" smtClean="0"/>
              <a:t>Bewaken van het proces en faciliteren van leerstof door check logboek.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5374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Vaste procedures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Teambuilding</a:t>
            </a:r>
          </a:p>
          <a:p>
            <a:r>
              <a:rPr lang="nl-NL" dirty="0" smtClean="0"/>
              <a:t>Start up (10 – 15 minuten) ieder projectblok met logboek vaststellen wat er is gedaan en wat er gedaan moet worden. Projectleider begeleidt dit proces. Aanpassen logboek</a:t>
            </a:r>
          </a:p>
          <a:p>
            <a:r>
              <a:rPr lang="nl-NL" dirty="0" smtClean="0"/>
              <a:t>Uitvoeren</a:t>
            </a:r>
          </a:p>
          <a:p>
            <a:r>
              <a:rPr lang="nl-NL" dirty="0" smtClean="0"/>
              <a:t>Feedback na uitvoering vastleggen in logboek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767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Teambuilding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 achterkant logboek schrijf je afspraken die jullie als team gemaakt hebben over de sfeer in het team en de aanpak zodat jullie op elkaar kunnen bouwen en vertrouwen !</a:t>
            </a:r>
          </a:p>
          <a:p>
            <a:endParaRPr lang="nl-NL" dirty="0"/>
          </a:p>
          <a:p>
            <a:r>
              <a:rPr lang="nl-NL" dirty="0" smtClean="0"/>
              <a:t>Bepaal wat er voor zorgt dat je met veel plezier in dit team kunt werken.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408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Start up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10 – 15 minuten start projectblok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Iedereen krijgt het woord over:</a:t>
            </a:r>
          </a:p>
          <a:p>
            <a:r>
              <a:rPr lang="nl-NL" dirty="0" smtClean="0"/>
              <a:t>Wat heb je gedaan (toont bewijzen)?</a:t>
            </a:r>
          </a:p>
          <a:p>
            <a:r>
              <a:rPr lang="nl-NL" dirty="0" smtClean="0"/>
              <a:t>Wat ga je doen ?</a:t>
            </a:r>
          </a:p>
          <a:p>
            <a:r>
              <a:rPr lang="nl-NL" dirty="0" smtClean="0"/>
              <a:t>Waar loop je tegen aan ?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Invullen / aanpassen logboek met post </a:t>
            </a:r>
            <a:r>
              <a:rPr lang="nl-NL" dirty="0" err="1" smtClean="0"/>
              <a:t>its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projectbegeleider uit het team begeleidt dit.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9098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Logboek </a:t>
            </a:r>
            <a:r>
              <a:rPr lang="nl-NL" sz="2400" dirty="0" smtClean="0"/>
              <a:t>(namen teamleden)</a:t>
            </a:r>
            <a:endParaRPr lang="nl-NL" sz="2400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318095"/>
              </p:ext>
            </p:extLst>
          </p:nvPr>
        </p:nvGraphicFramePr>
        <p:xfrm>
          <a:off x="457200" y="1600200"/>
          <a:ext cx="65836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Opdrachten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Taken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Bezig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Klaar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794911"/>
              </p:ext>
            </p:extLst>
          </p:nvPr>
        </p:nvGraphicFramePr>
        <p:xfrm>
          <a:off x="539552" y="4293096"/>
          <a:ext cx="316835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Feedback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467544" y="5229200"/>
            <a:ext cx="6732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Dit is een voorbeeld van de A3 die je bewaart in een envelop waar de </a:t>
            </a:r>
          </a:p>
          <a:p>
            <a:r>
              <a:rPr lang="nl-NL" dirty="0" smtClean="0"/>
              <a:t>Post </a:t>
            </a:r>
            <a:r>
              <a:rPr lang="nl-NL" dirty="0" err="1" smtClean="0"/>
              <a:t>its</a:t>
            </a:r>
            <a:r>
              <a:rPr lang="nl-NL" dirty="0" smtClean="0"/>
              <a:t> op zijn geplakt. Bij iedere start up wordt deze aangepast.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88640"/>
            <a:ext cx="1658430" cy="123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68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 Post </a:t>
            </a:r>
            <a:r>
              <a:rPr lang="nl-NL" dirty="0" err="1" smtClean="0"/>
              <a:t>it</a:t>
            </a:r>
            <a:r>
              <a:rPr lang="nl-NL" dirty="0" smtClean="0"/>
              <a:t> per taak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Korte beschrijving taak</a:t>
            </a:r>
          </a:p>
          <a:p>
            <a:r>
              <a:rPr lang="nl-NL" dirty="0" smtClean="0"/>
              <a:t>Opdrachten indelen en eventueel samenvoegen (nummeren op basis van planning en prioriteit)</a:t>
            </a:r>
            <a:endParaRPr lang="nl-NL" dirty="0"/>
          </a:p>
          <a:p>
            <a:r>
              <a:rPr lang="nl-NL" dirty="0" smtClean="0"/>
              <a:t>Initialen uitvoerende projectleden weergeven</a:t>
            </a:r>
          </a:p>
          <a:p>
            <a:r>
              <a:rPr lang="nl-NL" dirty="0" err="1" smtClean="0"/>
              <a:t>Lesnr</a:t>
            </a:r>
            <a:r>
              <a:rPr lang="nl-NL" dirty="0" smtClean="0"/>
              <a:t> (of aantal weken) van uitvoering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8480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1: </a:t>
            </a:r>
            <a:r>
              <a:rPr lang="nl-NL" dirty="0" smtClean="0"/>
              <a:t>Uitvoeren: Oriëntatie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Info verzamelen</a:t>
            </a:r>
          </a:p>
          <a:p>
            <a:r>
              <a:rPr lang="nl-NL" dirty="0" smtClean="0"/>
              <a:t>Opdrachten (leerdoelen) en taken aanmaken (eerst algemeen later specifiekere deeltaken)</a:t>
            </a:r>
          </a:p>
          <a:p>
            <a:r>
              <a:rPr lang="nl-NL" dirty="0" smtClean="0"/>
              <a:t>Taken toevoegen (plakken op A3 overzicht)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448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Stap 2: </a:t>
            </a:r>
            <a:r>
              <a:rPr lang="nl-NL" dirty="0" smtClean="0"/>
              <a:t>Uitvoeren: Opdrachten uitwerken &amp; taken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Taken onderverdelen in planning van aantal weken. Tijdspad en prioriteit vastleggen per taak : De opdracht moet klaar zijn en het leerdoel behaald</a:t>
            </a:r>
            <a:r>
              <a:rPr lang="nl-NL" dirty="0" smtClean="0"/>
              <a:t>.</a:t>
            </a:r>
          </a:p>
          <a:p>
            <a:r>
              <a:rPr lang="nl-NL" dirty="0"/>
              <a:t>Taken verdelen onder teamleden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903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</a:t>
            </a:r>
            <a:r>
              <a:rPr lang="nl-NL" dirty="0" smtClean="0"/>
              <a:t>3: </a:t>
            </a:r>
            <a:r>
              <a:rPr lang="nl-NL" dirty="0" smtClean="0"/>
              <a:t>Klaar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Opdrachten en taken die zijn afgerond verplaatsen als post </a:t>
            </a:r>
            <a:r>
              <a:rPr lang="nl-NL" dirty="0" err="1" smtClean="0"/>
              <a:t>it</a:t>
            </a:r>
            <a:r>
              <a:rPr lang="nl-NL" dirty="0" smtClean="0"/>
              <a:t> naar kolom klaar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Feedback verwerken: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75859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457</Words>
  <Application>Microsoft Office PowerPoint</Application>
  <PresentationFormat>Diavoorstelling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Project</vt:lpstr>
      <vt:lpstr>Vaste procedures</vt:lpstr>
      <vt:lpstr>Teambuilding</vt:lpstr>
      <vt:lpstr>Start up</vt:lpstr>
      <vt:lpstr>Logboek (namen teamleden)</vt:lpstr>
      <vt:lpstr>1 Post it per taak</vt:lpstr>
      <vt:lpstr>Stap 1: Uitvoeren: Oriëntatie </vt:lpstr>
      <vt:lpstr>Stap 2: Uitvoeren: Opdrachten uitwerken &amp; taken</vt:lpstr>
      <vt:lpstr>Stap 3: Klaar</vt:lpstr>
      <vt:lpstr>Stap 4 Feedback</vt:lpstr>
      <vt:lpstr>Projectleider</vt:lpstr>
      <vt:lpstr>Rol docent</vt:lpstr>
    </vt:vector>
  </TitlesOfParts>
  <Company>Noorderpoort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Eduscrum</dc:title>
  <dc:creator>Zwart,Z.</dc:creator>
  <cp:lastModifiedBy>Zwart,Z.</cp:lastModifiedBy>
  <cp:revision>15</cp:revision>
  <dcterms:created xsi:type="dcterms:W3CDTF">2016-01-08T08:36:34Z</dcterms:created>
  <dcterms:modified xsi:type="dcterms:W3CDTF">2016-01-19T13:25:54Z</dcterms:modified>
</cp:coreProperties>
</file>